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5CF2-A1D7-4526-9964-E42ADE0A100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80DC-E362-4D55-9745-112974A12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16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5CF2-A1D7-4526-9964-E42ADE0A100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80DC-E362-4D55-9745-112974A12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66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5CF2-A1D7-4526-9964-E42ADE0A100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80DC-E362-4D55-9745-112974A12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07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5CF2-A1D7-4526-9964-E42ADE0A100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80DC-E362-4D55-9745-112974A12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7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5CF2-A1D7-4526-9964-E42ADE0A100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80DC-E362-4D55-9745-112974A12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61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5CF2-A1D7-4526-9964-E42ADE0A100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80DC-E362-4D55-9745-112974A12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8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5CF2-A1D7-4526-9964-E42ADE0A100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80DC-E362-4D55-9745-112974A12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49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5CF2-A1D7-4526-9964-E42ADE0A100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80DC-E362-4D55-9745-112974A12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3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5CF2-A1D7-4526-9964-E42ADE0A100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80DC-E362-4D55-9745-112974A12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29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5CF2-A1D7-4526-9964-E42ADE0A100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80DC-E362-4D55-9745-112974A12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82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5CF2-A1D7-4526-9964-E42ADE0A100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80DC-E362-4D55-9745-112974A12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88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5CF2-A1D7-4526-9964-E42ADE0A100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980DC-E362-4D55-9745-112974A12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9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387437-64E6-44EF-B78A-E4A288F3CA7C}"/>
              </a:ext>
            </a:extLst>
          </p:cNvPr>
          <p:cNvSpPr/>
          <p:nvPr/>
        </p:nvSpPr>
        <p:spPr>
          <a:xfrm>
            <a:off x="180119" y="148802"/>
            <a:ext cx="11887200" cy="70788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  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Y5/6 Do all Christians celebrate Christmas in the same way?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F935D6-502F-4246-8206-8A92E0B7DF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48105" y="1285691"/>
          <a:ext cx="2412006" cy="1614488"/>
        </p:xfrm>
        <a:graphic>
          <a:graphicData uri="http://schemas.openxmlformats.org/drawingml/2006/table">
            <a:tbl>
              <a:tblPr firstRow="1" firstCol="1" bandRow="1"/>
              <a:tblGrid>
                <a:gridCol w="2412006">
                  <a:extLst>
                    <a:ext uri="{9D8B030D-6E8A-4147-A177-3AD203B41FA5}">
                      <a16:colId xmlns:a16="http://schemas.microsoft.com/office/drawing/2014/main" val="10324686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 </a:t>
                      </a: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Experienced taking part in a</a:t>
                      </a:r>
                      <a:r>
                        <a:rPr lang="en-GB" sz="11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Nativity play.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Are familiar with the main aspects of the story.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 studied the story through the lens of symbols, good news, a festival of light and incarnation.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5772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554E54-6E1A-4453-B3FA-A8D4BC6CBD3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0119" y="1285691"/>
          <a:ext cx="3159429" cy="4234871"/>
        </p:xfrm>
        <a:graphic>
          <a:graphicData uri="http://schemas.openxmlformats.org/drawingml/2006/table">
            <a:tbl>
              <a:tblPr firstRow="1" firstCol="1" bandRow="1"/>
              <a:tblGrid>
                <a:gridCol w="1378337">
                  <a:extLst>
                    <a:ext uri="{9D8B030D-6E8A-4147-A177-3AD203B41FA5}">
                      <a16:colId xmlns:a16="http://schemas.microsoft.com/office/drawing/2014/main" val="1861496795"/>
                    </a:ext>
                  </a:extLst>
                </a:gridCol>
                <a:gridCol w="1781092">
                  <a:extLst>
                    <a:ext uri="{9D8B030D-6E8A-4147-A177-3AD203B41FA5}">
                      <a16:colId xmlns:a16="http://schemas.microsoft.com/office/drawing/2014/main" val="4010388861"/>
                    </a:ext>
                  </a:extLst>
                </a:gridCol>
              </a:tblGrid>
              <a:tr h="32047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Vocabulary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953477"/>
                  </a:ext>
                </a:extLst>
              </a:tr>
              <a:tr h="570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Saint Nicholas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Early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Christian bishop the inspiration for Father Christmas patron saint of children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05381"/>
                  </a:ext>
                </a:extLst>
              </a:tr>
              <a:tr h="763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Saint Lucia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Early Christian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martyr celebrated in Sweden on 13</a:t>
                      </a:r>
                      <a:r>
                        <a:rPr lang="en-GB" sz="11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December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505834"/>
                  </a:ext>
                </a:extLst>
              </a:tr>
              <a:tr h="763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Orthodox Christianity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 largest Christian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denomination with 220million followers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485116"/>
                  </a:ext>
                </a:extLst>
              </a:tr>
              <a:tr h="548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Christopsomo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Greek “Christ’s bread” considered sacred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063948"/>
                  </a:ext>
                </a:extLst>
              </a:tr>
              <a:tr h="268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presepio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Italian nativity scene from the Latin word for crib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106340"/>
                  </a:ext>
                </a:extLst>
              </a:tr>
              <a:tr h="763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parol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Filipino ornamental lamp used at Christmas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69826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A516B96-3771-40D9-BA0A-1C56A832CC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80751" y="3803254"/>
          <a:ext cx="1726035" cy="2692436"/>
        </p:xfrm>
        <a:graphic>
          <a:graphicData uri="http://schemas.openxmlformats.org/drawingml/2006/table">
            <a:tbl>
              <a:tblPr firstRow="1" firstCol="1" bandRow="1"/>
              <a:tblGrid>
                <a:gridCol w="1726035">
                  <a:extLst>
                    <a:ext uri="{9D8B030D-6E8A-4147-A177-3AD203B41FA5}">
                      <a16:colId xmlns:a16="http://schemas.microsoft.com/office/drawing/2014/main" val="3010244820"/>
                    </a:ext>
                  </a:extLst>
                </a:gridCol>
              </a:tblGrid>
              <a:tr h="492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Big Ideas Key Concepts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515063"/>
                  </a:ext>
                </a:extLst>
              </a:tr>
              <a:tr h="2105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749253"/>
                  </a:ext>
                </a:extLst>
              </a:tr>
            </a:tbl>
          </a:graphicData>
        </a:graphic>
      </p:graphicFrame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392" y="4457700"/>
            <a:ext cx="86828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123719" y="3185160"/>
          <a:ext cx="5725160" cy="3342640"/>
        </p:xfrm>
        <a:graphic>
          <a:graphicData uri="http://schemas.openxmlformats.org/drawingml/2006/table">
            <a:tbl>
              <a:tblPr firstRow="1" firstCol="1" bandRow="1"/>
              <a:tblGrid>
                <a:gridCol w="4767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Calibri"/>
                        </a:rPr>
                        <a:t>Key Learning Self-Assessment</a:t>
                      </a:r>
                      <a:endParaRPr lang="en-GB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</a:rPr>
                        <a:t>I know:</a:t>
                      </a:r>
                      <a:r>
                        <a:rPr lang="en-GB" sz="1100" dirty="0">
                          <a:effectLst/>
                          <a:latin typeface="Calibri"/>
                        </a:rPr>
                        <a:t> </a:t>
                      </a:r>
                      <a:endParaRPr lang="en-GB" sz="1100" dirty="0" smtClean="0">
                        <a:effectLst/>
                        <a:latin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Christmas is celebrated worldwide.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that not all of the celebrations are linked to the nativity story.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</a:rPr>
                        <a:t>many Orthodox Christians celebrate Christmas in early January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</a:rPr>
                        <a:t>I can:</a:t>
                      </a:r>
                      <a:r>
                        <a:rPr lang="en-GB" sz="1100" cap="small" dirty="0">
                          <a:effectLst/>
                          <a:latin typeface="Calibri"/>
                        </a:rPr>
                        <a:t> </a:t>
                      </a:r>
                      <a:endParaRPr lang="en-GB" sz="1100" cap="small" dirty="0" smtClean="0">
                        <a:effectLst/>
                        <a:latin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describe different Christmas celebrations around the world.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give reasons for different Christmas celebrations around the world.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make links between the story, belief and actions.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talk about the distinctive Christian beliefs in the Christmas celebrations.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ask relevant questions using religious vocabulary.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</a:rPr>
                        <a:t> </a:t>
                      </a: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660" y="4736420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205" y="473642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660" y="3534910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009" y="3544435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238" y="1064751"/>
            <a:ext cx="1830843" cy="122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786" y="1904772"/>
            <a:ext cx="2027564" cy="11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530" y="1064751"/>
            <a:ext cx="1752600" cy="11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29" y="1507137"/>
            <a:ext cx="1055818" cy="158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410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199</Words>
  <Application>Microsoft Office PowerPoint</Application>
  <PresentationFormat>Widescreen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3</cp:revision>
  <dcterms:created xsi:type="dcterms:W3CDTF">2022-02-01T10:47:43Z</dcterms:created>
  <dcterms:modified xsi:type="dcterms:W3CDTF">2022-02-01T11:12:40Z</dcterms:modified>
</cp:coreProperties>
</file>